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9144000" cy="6858000"/>
  <p:defaultTextStyle>
    <a:defPPr>
      <a:defRPr lang="lt-LT"/>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82" autoAdjust="0"/>
  </p:normalViewPr>
  <p:slideViewPr>
    <p:cSldViewPr>
      <p:cViewPr>
        <p:scale>
          <a:sx n="75" d="100"/>
          <a:sy n="75" d="100"/>
        </p:scale>
        <p:origin x="-2712" y="-8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888"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lt-LT"/>
          </a:p>
        </p:txBody>
      </p:sp>
      <p:sp>
        <p:nvSpPr>
          <p:cNvPr id="3075"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lt-LT"/>
          </a:p>
        </p:txBody>
      </p:sp>
      <p:sp>
        <p:nvSpPr>
          <p:cNvPr id="14340"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t-LT" noProof="0" smtClean="0"/>
              <a:t>Click to edit Master text styles</a:t>
            </a:r>
          </a:p>
          <a:p>
            <a:pPr lvl="1"/>
            <a:r>
              <a:rPr lang="lt-LT" noProof="0" smtClean="0"/>
              <a:t>Second level</a:t>
            </a:r>
          </a:p>
          <a:p>
            <a:pPr lvl="2"/>
            <a:r>
              <a:rPr lang="lt-LT" noProof="0" smtClean="0"/>
              <a:t>Third level</a:t>
            </a:r>
          </a:p>
          <a:p>
            <a:pPr lvl="3"/>
            <a:r>
              <a:rPr lang="lt-LT" noProof="0" smtClean="0"/>
              <a:t>Fourth level</a:t>
            </a:r>
          </a:p>
          <a:p>
            <a:pPr lvl="4"/>
            <a:r>
              <a:rPr lang="lt-LT" noProof="0" smtClean="0"/>
              <a:t>Fifth level</a:t>
            </a:r>
          </a:p>
        </p:txBody>
      </p:sp>
      <p:sp>
        <p:nvSpPr>
          <p:cNvPr id="3078"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lt-LT"/>
          </a:p>
        </p:txBody>
      </p:sp>
      <p:sp>
        <p:nvSpPr>
          <p:cNvPr id="3079"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CF19C94C-A44F-4782-947A-C20A74014223}" type="slidenum">
              <a:rPr lang="lt-LT"/>
              <a:pPr>
                <a:defRPr/>
              </a:pPr>
              <a:t>‹#›</a:t>
            </a:fld>
            <a:endParaRPr lang="lt-LT"/>
          </a:p>
        </p:txBody>
      </p:sp>
    </p:spTree>
    <p:extLst>
      <p:ext uri="{BB962C8B-B14F-4D97-AF65-F5344CB8AC3E}">
        <p14:creationId xmlns:p14="http://schemas.microsoft.com/office/powerpoint/2010/main" val="15385989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D24687B7-3B67-4132-B5CA-7D83372AE637}" type="slidenum">
              <a:rPr lang="lt-LT" smtClean="0"/>
              <a:pPr/>
              <a:t>1</a:t>
            </a:fld>
            <a:endParaRPr lang="lt-LT" smtClean="0"/>
          </a:p>
        </p:txBody>
      </p:sp>
      <p:sp>
        <p:nvSpPr>
          <p:cNvPr id="19458" name="Text Box 4"/>
          <p:cNvSpPr txBox="1">
            <a:spLocks noChangeArrowheads="1"/>
          </p:cNvSpPr>
          <p:nvPr/>
        </p:nvSpPr>
        <p:spPr bwMode="auto">
          <a:xfrm>
            <a:off x="611188" y="836613"/>
            <a:ext cx="8064500" cy="4576762"/>
          </a:xfrm>
          <a:prstGeom prst="rect">
            <a:avLst/>
          </a:prstGeom>
          <a:noFill/>
          <a:ln w="9525">
            <a:noFill/>
            <a:miter lim="800000"/>
            <a:headEnd/>
            <a:tailEnd/>
          </a:ln>
        </p:spPr>
        <p:txBody>
          <a:bodyPr>
            <a:spAutoFit/>
          </a:bodyPr>
          <a:lstStyle/>
          <a:p>
            <a:pPr algn="ctr"/>
            <a:r>
              <a:rPr lang="en-US" sz="2400">
                <a:latin typeface="Times New Roman" pitchFamily="18" charset="0"/>
              </a:rPr>
              <a:t>Teritorija ir gyventojai</a:t>
            </a:r>
            <a:endParaRPr lang="lt-LT" sz="2400">
              <a:latin typeface="Times New Roman" pitchFamily="18" charset="0"/>
            </a:endParaRPr>
          </a:p>
          <a:p>
            <a:pPr algn="ctr"/>
            <a:endParaRPr lang="en-GB" b="0">
              <a:latin typeface="Times New Roman" pitchFamily="18" charset="0"/>
            </a:endParaRPr>
          </a:p>
          <a:p>
            <a:r>
              <a:rPr lang="lt-LT" b="0">
                <a:latin typeface="Times New Roman" pitchFamily="18" charset="0"/>
              </a:rPr>
              <a:t>	</a:t>
            </a:r>
            <a:r>
              <a:rPr lang="en-GB" b="0">
                <a:latin typeface="Times New Roman" pitchFamily="18" charset="0"/>
              </a:rPr>
              <a:t>Rokiškio rajonas yra Lietuvos (taip pat ir Panevėžio apskrities) šiaurės rytuose ir ribojasi su Latvija. Lietuvoje Rokiškio rajonas ribojasi su Biržų bei Kupiškio rajonais Panevėžio apskrityje bei Anykščių, Utenos bei Zarasų rajonais Utenos apskrityje. </a:t>
            </a:r>
          </a:p>
          <a:p>
            <a:r>
              <a:rPr lang="lt-LT" b="0">
                <a:latin typeface="Times New Roman" pitchFamily="18" charset="0"/>
              </a:rPr>
              <a:t>	</a:t>
            </a:r>
            <a:r>
              <a:rPr lang="en-GB" b="0">
                <a:latin typeface="Times New Roman" pitchFamily="18" charset="0"/>
              </a:rPr>
              <a:t>Rajono administracinis centras - Rokiškis. Kiti rajono miestai - Juodupės, Obelių bei Pandėlio. Rajonas suskirstytas į 10 seniūnijų: Juodupės, Jūžintų, Kamajų, Kazliškio, Kriaunų, Obelių, Panemunėlio, Pandėlio bei Rokiškio.</a:t>
            </a:r>
          </a:p>
          <a:p>
            <a:r>
              <a:rPr lang="lt-LT" b="0">
                <a:latin typeface="Times New Roman" pitchFamily="18" charset="0"/>
              </a:rPr>
              <a:t>	</a:t>
            </a:r>
            <a:r>
              <a:rPr lang="en-GB" b="0">
                <a:latin typeface="Times New Roman" pitchFamily="18" charset="0"/>
              </a:rPr>
              <a:t>Iš Panevėžio apskrities rajonų didžiausias yra Panevėžio rajonas ir užima 28% apskrities teritorijos. </a:t>
            </a:r>
            <a:endParaRPr lang="lt-LT" b="0">
              <a:latin typeface="Times New Roman" pitchFamily="18" charset="0"/>
            </a:endParaRPr>
          </a:p>
          <a:p>
            <a:r>
              <a:rPr lang="lt-LT" b="0">
                <a:latin typeface="Times New Roman" pitchFamily="18" charset="0"/>
              </a:rPr>
              <a:t>	</a:t>
            </a:r>
            <a:r>
              <a:rPr lang="en-GB" b="0">
                <a:latin typeface="Times New Roman" pitchFamily="18" charset="0"/>
              </a:rPr>
              <a:t>2004 m. Rokiškio rajone gyveno 41 211 gyventoj</a:t>
            </a:r>
            <a:r>
              <a:rPr lang="lt-LT" b="0">
                <a:latin typeface="Times New Roman" pitchFamily="18" charset="0"/>
              </a:rPr>
              <a:t>ų, iš jų 18 645 arba 45,24% gyveno rajono miestuose ir 22 566 arba 54,76% gyveno rajono kaimo vietovėse. 	Gyventojų tankumas Rokiškio rajone yra palyginti nedidelis – 22,8 žmonės kv. km. 53,1 proc. rajono gyventojų sudaro moterys, 46,9 proc. rajono gyventojų – vyrai.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7"/>
          <p:cNvSpPr>
            <a:spLocks noGrp="1" noChangeArrowheads="1"/>
          </p:cNvSpPr>
          <p:nvPr>
            <p:ph type="sldNum" sz="quarter" idx="5"/>
          </p:nvPr>
        </p:nvSpPr>
        <p:spPr>
          <a:noFill/>
        </p:spPr>
        <p:txBody>
          <a:bodyPr/>
          <a:lstStyle/>
          <a:p>
            <a:fld id="{247DD6DD-7009-460F-B213-2CBEFF771A11}" type="slidenum">
              <a:rPr lang="lt-LT" smtClean="0"/>
              <a:pPr/>
              <a:t>2</a:t>
            </a:fld>
            <a:endParaRPr lang="lt-LT" smtClean="0"/>
          </a:p>
        </p:txBody>
      </p:sp>
      <p:sp>
        <p:nvSpPr>
          <p:cNvPr id="1028" name="Text Box 4"/>
          <p:cNvSpPr txBox="1">
            <a:spLocks noChangeArrowheads="1"/>
          </p:cNvSpPr>
          <p:nvPr/>
        </p:nvSpPr>
        <p:spPr bwMode="auto">
          <a:xfrm>
            <a:off x="395288" y="260350"/>
            <a:ext cx="8497887" cy="2654300"/>
          </a:xfrm>
          <a:prstGeom prst="rect">
            <a:avLst/>
          </a:prstGeom>
          <a:noFill/>
          <a:ln w="9525">
            <a:noFill/>
            <a:miter lim="800000"/>
            <a:headEnd/>
            <a:tailEnd/>
          </a:ln>
        </p:spPr>
        <p:txBody>
          <a:bodyPr>
            <a:spAutoFit/>
          </a:bodyPr>
          <a:lstStyle/>
          <a:p>
            <a:pPr algn="ctr"/>
            <a:r>
              <a:rPr lang="lt-LT" sz="2400">
                <a:latin typeface="Times New Roman" pitchFamily="18" charset="0"/>
              </a:rPr>
              <a:t>Nedarbo lygis</a:t>
            </a:r>
            <a:r>
              <a:rPr lang="lt-LT">
                <a:latin typeface="Times New Roman" pitchFamily="18" charset="0"/>
              </a:rPr>
              <a:t> </a:t>
            </a:r>
            <a:endParaRPr lang="lt-LT" b="0">
              <a:latin typeface="Times New Roman" pitchFamily="18" charset="0"/>
            </a:endParaRPr>
          </a:p>
          <a:p>
            <a:r>
              <a:rPr lang="lt-LT" b="0">
                <a:latin typeface="Times New Roman" pitchFamily="18" charset="0"/>
              </a:rPr>
              <a:t>	2005 m. balandžio 1 d. bedarbių procentas nuo darbingo amžiaus gyventojų Rokiškio rajone buvo 11,5 proc., tuo tarpu šalyje jis siekė tik 5,9 proc. 2005-04-01 Rokiškio darbo biržos duomenimis  buvo registruota 2640 bedarbių. 45,4 proc. bedarbių sudarė moterys, 54,6 proc. – vyrai. Didžiausias nedarbo lygis ir toliau išlieka tarp rajono kaimiškose vietovėse, nes net 63,2 proc. visų bedarbių sudaro kaimo gyventojai.</a:t>
            </a:r>
          </a:p>
          <a:p>
            <a:endParaRPr lang="lt-LT">
              <a:latin typeface="Times New Roman" pitchFamily="18" charset="0"/>
            </a:endParaRPr>
          </a:p>
          <a:p>
            <a:r>
              <a:rPr lang="en-GB">
                <a:latin typeface="Times New Roman" pitchFamily="18" charset="0"/>
              </a:rPr>
              <a:t>Bedarbių procentas nuo darbingo amžiaus gyventojų:</a:t>
            </a:r>
            <a:r>
              <a:rPr lang="lt-LT" b="0">
                <a:latin typeface="Times New Roman" pitchFamily="18" charset="0"/>
              </a:rPr>
              <a:t> </a:t>
            </a:r>
          </a:p>
          <a:p>
            <a:endParaRPr lang="lt-LT" b="0">
              <a:latin typeface="Times New Roman" pitchFamily="18" charset="0"/>
            </a:endParaRPr>
          </a:p>
        </p:txBody>
      </p:sp>
      <p:graphicFrame>
        <p:nvGraphicFramePr>
          <p:cNvPr id="1026" name="Object 5"/>
          <p:cNvGraphicFramePr>
            <a:graphicFrameLocks noChangeAspect="1"/>
          </p:cNvGraphicFramePr>
          <p:nvPr/>
        </p:nvGraphicFramePr>
        <p:xfrm>
          <a:off x="468313" y="2781300"/>
          <a:ext cx="8135937" cy="2519363"/>
        </p:xfrm>
        <a:graphic>
          <a:graphicData uri="http://schemas.openxmlformats.org/presentationml/2006/ole">
            <mc:AlternateContent xmlns:mc="http://schemas.openxmlformats.org/markup-compatibility/2006">
              <mc:Choice xmlns:v="urn:schemas-microsoft-com:vml" Requires="v">
                <p:oleObj spid="_x0000_s1035" name="Document" r:id="rId4" imgW="6560405" imgH="1819000" progId="Word.Document.8">
                  <p:embed/>
                </p:oleObj>
              </mc:Choice>
              <mc:Fallback>
                <p:oleObj name="Document" r:id="rId4" imgW="6560405" imgH="18190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2781300"/>
                        <a:ext cx="8135937" cy="251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B71DD7EC-95C4-4826-9D03-A92575C388DF}" type="slidenum">
              <a:rPr lang="lt-LT"/>
              <a:pPr>
                <a:defRPr/>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B7C07CEB-2B1C-42BE-86D1-867A25740389}" type="slidenum">
              <a:rPr lang="lt-LT"/>
              <a:pPr>
                <a:defRPr/>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48F27F00-E752-45D4-A7A8-6E8A859361DA}" type="slidenum">
              <a:rPr lang="lt-LT"/>
              <a:pPr>
                <a:defRPr/>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87300043-15AD-454B-BD8A-B25BFC2567BB}" type="slidenum">
              <a:rPr lang="lt-LT"/>
              <a:pPr>
                <a:defRPr/>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CBCE7EF7-5D9A-4F0F-AB48-4E83FFA08415}" type="slidenum">
              <a:rPr lang="lt-LT"/>
              <a:pPr>
                <a:defRPr/>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31BAAA9C-0B21-4F80-B31A-02F0A7BD12AC}" type="slidenum">
              <a:rPr lang="lt-LT"/>
              <a:pPr>
                <a:defRPr/>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Rectangle 4"/>
          <p:cNvSpPr>
            <a:spLocks noGrp="1" noChangeArrowheads="1"/>
          </p:cNvSpPr>
          <p:nvPr>
            <p:ph type="dt" sz="half" idx="10"/>
          </p:nvPr>
        </p:nvSpPr>
        <p:spPr>
          <a:ln/>
        </p:spPr>
        <p:txBody>
          <a:bodyPr/>
          <a:lstStyle>
            <a:lvl1pPr>
              <a:defRPr/>
            </a:lvl1pPr>
          </a:lstStyle>
          <a:p>
            <a:pPr>
              <a:defRPr/>
            </a:pPr>
            <a:endParaRPr lang="lt-LT"/>
          </a:p>
        </p:txBody>
      </p:sp>
      <p:sp>
        <p:nvSpPr>
          <p:cNvPr id="8" name="Rectangle 5"/>
          <p:cNvSpPr>
            <a:spLocks noGrp="1" noChangeArrowheads="1"/>
          </p:cNvSpPr>
          <p:nvPr>
            <p:ph type="ftr" sz="quarter" idx="11"/>
          </p:nvPr>
        </p:nvSpPr>
        <p:spPr>
          <a:ln/>
        </p:spPr>
        <p:txBody>
          <a:bodyPr/>
          <a:lstStyle>
            <a:lvl1pPr>
              <a:defRPr/>
            </a:lvl1pPr>
          </a:lstStyle>
          <a:p>
            <a:pPr>
              <a:defRPr/>
            </a:pPr>
            <a:endParaRPr lang="lt-LT"/>
          </a:p>
        </p:txBody>
      </p:sp>
      <p:sp>
        <p:nvSpPr>
          <p:cNvPr id="9" name="Rectangle 6"/>
          <p:cNvSpPr>
            <a:spLocks noGrp="1" noChangeArrowheads="1"/>
          </p:cNvSpPr>
          <p:nvPr>
            <p:ph type="sldNum" sz="quarter" idx="12"/>
          </p:nvPr>
        </p:nvSpPr>
        <p:spPr>
          <a:ln/>
        </p:spPr>
        <p:txBody>
          <a:bodyPr/>
          <a:lstStyle>
            <a:lvl1pPr>
              <a:defRPr/>
            </a:lvl1pPr>
          </a:lstStyle>
          <a:p>
            <a:pPr>
              <a:defRPr/>
            </a:pPr>
            <a:fld id="{FAC6B00A-F059-45B7-A90D-5B708771BACA}" type="slidenum">
              <a:rPr lang="lt-LT"/>
              <a:pPr>
                <a:defRPr/>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Rectangle 4"/>
          <p:cNvSpPr>
            <a:spLocks noGrp="1" noChangeArrowheads="1"/>
          </p:cNvSpPr>
          <p:nvPr>
            <p:ph type="dt" sz="half" idx="10"/>
          </p:nvPr>
        </p:nvSpPr>
        <p:spPr>
          <a:ln/>
        </p:spPr>
        <p:txBody>
          <a:bodyPr/>
          <a:lstStyle>
            <a:lvl1pPr>
              <a:defRPr/>
            </a:lvl1pPr>
          </a:lstStyle>
          <a:p>
            <a:pPr>
              <a:defRPr/>
            </a:pPr>
            <a:endParaRPr lang="lt-LT"/>
          </a:p>
        </p:txBody>
      </p:sp>
      <p:sp>
        <p:nvSpPr>
          <p:cNvPr id="4" name="Rectangle 5"/>
          <p:cNvSpPr>
            <a:spLocks noGrp="1" noChangeArrowheads="1"/>
          </p:cNvSpPr>
          <p:nvPr>
            <p:ph type="ftr" sz="quarter" idx="11"/>
          </p:nvPr>
        </p:nvSpPr>
        <p:spPr>
          <a:ln/>
        </p:spPr>
        <p:txBody>
          <a:bodyPr/>
          <a:lstStyle>
            <a:lvl1pPr>
              <a:defRPr/>
            </a:lvl1pPr>
          </a:lstStyle>
          <a:p>
            <a:pPr>
              <a:defRPr/>
            </a:pPr>
            <a:endParaRPr lang="lt-LT"/>
          </a:p>
        </p:txBody>
      </p:sp>
      <p:sp>
        <p:nvSpPr>
          <p:cNvPr id="5" name="Rectangle 6"/>
          <p:cNvSpPr>
            <a:spLocks noGrp="1" noChangeArrowheads="1"/>
          </p:cNvSpPr>
          <p:nvPr>
            <p:ph type="sldNum" sz="quarter" idx="12"/>
          </p:nvPr>
        </p:nvSpPr>
        <p:spPr>
          <a:ln/>
        </p:spPr>
        <p:txBody>
          <a:bodyPr/>
          <a:lstStyle>
            <a:lvl1pPr>
              <a:defRPr/>
            </a:lvl1pPr>
          </a:lstStyle>
          <a:p>
            <a:pPr>
              <a:defRPr/>
            </a:pPr>
            <a:fld id="{4F89D3EA-E00C-4D37-8E08-43CB391E8AC5}" type="slidenum">
              <a:rPr lang="lt-LT"/>
              <a:pPr>
                <a:defRPr/>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t-LT"/>
          </a:p>
        </p:txBody>
      </p:sp>
      <p:sp>
        <p:nvSpPr>
          <p:cNvPr id="3" name="Rectangle 5"/>
          <p:cNvSpPr>
            <a:spLocks noGrp="1" noChangeArrowheads="1"/>
          </p:cNvSpPr>
          <p:nvPr>
            <p:ph type="ftr" sz="quarter" idx="11"/>
          </p:nvPr>
        </p:nvSpPr>
        <p:spPr>
          <a:ln/>
        </p:spPr>
        <p:txBody>
          <a:bodyPr/>
          <a:lstStyle>
            <a:lvl1pPr>
              <a:defRPr/>
            </a:lvl1pPr>
          </a:lstStyle>
          <a:p>
            <a:pPr>
              <a:defRPr/>
            </a:pPr>
            <a:endParaRPr lang="lt-LT"/>
          </a:p>
        </p:txBody>
      </p:sp>
      <p:sp>
        <p:nvSpPr>
          <p:cNvPr id="4" name="Rectangle 6"/>
          <p:cNvSpPr>
            <a:spLocks noGrp="1" noChangeArrowheads="1"/>
          </p:cNvSpPr>
          <p:nvPr>
            <p:ph type="sldNum" sz="quarter" idx="12"/>
          </p:nvPr>
        </p:nvSpPr>
        <p:spPr>
          <a:ln/>
        </p:spPr>
        <p:txBody>
          <a:bodyPr/>
          <a:lstStyle>
            <a:lvl1pPr>
              <a:defRPr/>
            </a:lvl1pPr>
          </a:lstStyle>
          <a:p>
            <a:pPr>
              <a:defRPr/>
            </a:pPr>
            <a:fld id="{90E733AB-E0F9-47AA-86B5-7DBCA64887D2}" type="slidenum">
              <a:rPr lang="lt-LT"/>
              <a:pPr>
                <a:defRPr/>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C55721FA-5A1F-493C-A4EC-B098FAF9CA26}" type="slidenum">
              <a:rPr lang="lt-LT"/>
              <a:pPr>
                <a:defRPr/>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89236E65-C790-4DEB-A46D-E086AFD8ACC0}" type="slidenum">
              <a:rPr lang="lt-LT"/>
              <a:pPr>
                <a:defRPr/>
              </a:pPr>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amma/>
                <a:shade val="46275"/>
                <a:invGamma/>
              </a:schemeClr>
            </a:gs>
            <a:gs pos="100000">
              <a:schemeClr val="folHlink"/>
            </a:gs>
          </a:gsLst>
          <a:lin ang="54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lt-LT" smtClean="0"/>
              <a:t>Click to edit Master title style</a:t>
            </a:r>
          </a:p>
        </p:txBody>
      </p:sp>
      <p:sp>
        <p:nvSpPr>
          <p:cNvPr id="2355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lt-L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lt-L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BCC21F32-B49F-439B-92AE-A09B98353387}" type="slidenum">
              <a:rPr lang="lt-LT"/>
              <a:pPr>
                <a:defRPr/>
              </a:pPr>
              <a:t>‹#›</a:t>
            </a:fld>
            <a:endParaRPr lang="lt-LT"/>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sz="3200" b="1" dirty="0" err="1" smtClean="0">
                <a:solidFill>
                  <a:schemeClr val="bg1"/>
                </a:solidFill>
                <a:latin typeface="Times New Roman" pitchFamily="18" charset="0"/>
              </a:rPr>
              <a:t>Ter</a:t>
            </a:r>
            <a:r>
              <a:rPr lang="lt-LT" sz="3200" b="1" dirty="0" err="1" smtClean="0">
                <a:solidFill>
                  <a:schemeClr val="bg1"/>
                </a:solidFill>
                <a:latin typeface="Times New Roman" pitchFamily="18" charset="0"/>
              </a:rPr>
              <a:t>ritory</a:t>
            </a:r>
            <a:r>
              <a:rPr lang="lt-LT" sz="3200" b="1" dirty="0" smtClean="0">
                <a:solidFill>
                  <a:schemeClr val="bg1"/>
                </a:solidFill>
                <a:latin typeface="Times New Roman" pitchFamily="18" charset="0"/>
              </a:rPr>
              <a:t> </a:t>
            </a:r>
            <a:r>
              <a:rPr lang="lt-LT" sz="3200" b="1" dirty="0" err="1" smtClean="0">
                <a:solidFill>
                  <a:schemeClr val="bg1"/>
                </a:solidFill>
                <a:latin typeface="Times New Roman" pitchFamily="18" charset="0"/>
              </a:rPr>
              <a:t>and</a:t>
            </a:r>
            <a:r>
              <a:rPr lang="lt-LT" sz="3200" b="1" dirty="0" smtClean="0">
                <a:solidFill>
                  <a:schemeClr val="bg1"/>
                </a:solidFill>
                <a:latin typeface="Times New Roman" pitchFamily="18" charset="0"/>
              </a:rPr>
              <a:t> </a:t>
            </a:r>
            <a:r>
              <a:rPr lang="lt-LT" sz="3200" b="1" dirty="0" err="1" smtClean="0">
                <a:solidFill>
                  <a:schemeClr val="bg1"/>
                </a:solidFill>
                <a:latin typeface="Times New Roman" pitchFamily="18" charset="0"/>
              </a:rPr>
              <a:t>inhabitants</a:t>
            </a:r>
            <a:endParaRPr lang="lt-LT" sz="3200" b="1" dirty="0" smtClean="0">
              <a:solidFill>
                <a:schemeClr val="bg1"/>
              </a:solidFill>
              <a:latin typeface="Times New Roman" pitchFamily="18" charset="0"/>
            </a:endParaRPr>
          </a:p>
        </p:txBody>
      </p:sp>
      <p:sp>
        <p:nvSpPr>
          <p:cNvPr id="18434" name="Rectangle 3"/>
          <p:cNvSpPr>
            <a:spLocks noGrp="1" noChangeArrowheads="1"/>
          </p:cNvSpPr>
          <p:nvPr>
            <p:ph type="body" idx="1"/>
          </p:nvPr>
        </p:nvSpPr>
        <p:spPr>
          <a:xfrm>
            <a:off x="457200" y="1600200"/>
            <a:ext cx="8229600" cy="4924425"/>
          </a:xfrm>
        </p:spPr>
        <p:txBody>
          <a:bodyPr/>
          <a:lstStyle/>
          <a:p>
            <a:pPr eaLnBrk="1" hangingPunct="1">
              <a:lnSpc>
                <a:spcPct val="80000"/>
              </a:lnSpc>
              <a:buFontTx/>
              <a:buNone/>
            </a:pPr>
            <a:r>
              <a:rPr lang="en-GB"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Area</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of</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the</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region</a:t>
            </a:r>
            <a:r>
              <a:rPr lang="lt-LT" sz="2400" dirty="0" smtClean="0">
                <a:solidFill>
                  <a:schemeClr val="bg1"/>
                </a:solidFill>
                <a:latin typeface="Times New Roman" pitchFamily="18" charset="0"/>
              </a:rPr>
              <a:t> - 1807 </a:t>
            </a:r>
            <a:r>
              <a:rPr lang="lt-LT" sz="2400" dirty="0" err="1" smtClean="0">
                <a:solidFill>
                  <a:schemeClr val="bg1"/>
                </a:solidFill>
                <a:latin typeface="Times New Roman" pitchFamily="18" charset="0"/>
              </a:rPr>
              <a:t>sq</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kilometres</a:t>
            </a:r>
            <a:r>
              <a:rPr lang="lt-LT" sz="2400" dirty="0" smtClean="0">
                <a:solidFill>
                  <a:schemeClr val="bg1"/>
                </a:solidFill>
                <a:latin typeface="Times New Roman" pitchFamily="18" charset="0"/>
              </a:rPr>
              <a:t> (</a:t>
            </a:r>
            <a:r>
              <a:rPr lang="en-GB" sz="2400" dirty="0" smtClean="0">
                <a:solidFill>
                  <a:schemeClr val="bg1"/>
                </a:solidFill>
                <a:latin typeface="Times New Roman" pitchFamily="18" charset="0"/>
              </a:rPr>
              <a:t>1.792 </a:t>
            </a:r>
            <a:r>
              <a:rPr lang="lt-LT" sz="2400" dirty="0" err="1" smtClean="0">
                <a:solidFill>
                  <a:schemeClr val="bg1"/>
                </a:solidFill>
                <a:latin typeface="Times New Roman" pitchFamily="18" charset="0"/>
              </a:rPr>
              <a:t>sq</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kilometres-</a:t>
            </a:r>
            <a:r>
              <a:rPr lang="en-GB"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rural</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territory</a:t>
            </a:r>
            <a:r>
              <a:rPr lang="en-GB" sz="2400" dirty="0" smtClean="0">
                <a:solidFill>
                  <a:schemeClr val="bg1"/>
                </a:solidFill>
                <a:latin typeface="Times New Roman" pitchFamily="18" charset="0"/>
              </a:rPr>
              <a:t>,  15 </a:t>
            </a:r>
            <a:r>
              <a:rPr lang="lt-LT" sz="2400" dirty="0" err="1" smtClean="0">
                <a:solidFill>
                  <a:schemeClr val="bg1"/>
                </a:solidFill>
                <a:latin typeface="Times New Roman" pitchFamily="18" charset="0"/>
              </a:rPr>
              <a:t>sq</a:t>
            </a:r>
            <a:r>
              <a:rPr lang="lt-LT" sz="2400" dirty="0" smtClean="0">
                <a:solidFill>
                  <a:schemeClr val="bg1"/>
                </a:solidFill>
                <a:latin typeface="Times New Roman" pitchFamily="18" charset="0"/>
              </a:rPr>
              <a:t>. kilo</a:t>
            </a:r>
            <a:r>
              <a:rPr lang="en-GB" sz="2400" dirty="0" smtClean="0">
                <a:solidFill>
                  <a:schemeClr val="bg1"/>
                </a:solidFill>
                <a:latin typeface="Times New Roman" pitchFamily="18" charset="0"/>
              </a:rPr>
              <a:t>m</a:t>
            </a:r>
            <a:r>
              <a:rPr lang="lt-LT" sz="2400" dirty="0" err="1" smtClean="0">
                <a:solidFill>
                  <a:schemeClr val="bg1"/>
                </a:solidFill>
                <a:latin typeface="Times New Roman" pitchFamily="18" charset="0"/>
              </a:rPr>
              <a:t>etres-</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Roki</a:t>
            </a:r>
            <a:r>
              <a:rPr lang="lt-LT" sz="2400" dirty="0" smtClean="0">
                <a:solidFill>
                  <a:schemeClr val="bg1"/>
                </a:solidFill>
                <a:latin typeface="Times New Roman" pitchFamily="18" charset="0"/>
              </a:rPr>
              <a:t>skis </a:t>
            </a:r>
            <a:r>
              <a:rPr lang="lt-LT" sz="2400" dirty="0" err="1" smtClean="0">
                <a:solidFill>
                  <a:schemeClr val="bg1"/>
                </a:solidFill>
                <a:latin typeface="Times New Roman" pitchFamily="18" charset="0"/>
              </a:rPr>
              <a:t>town</a:t>
            </a:r>
            <a:r>
              <a:rPr lang="lt-LT" sz="2400" dirty="0" smtClean="0">
                <a:solidFill>
                  <a:schemeClr val="bg1"/>
                </a:solidFill>
                <a:latin typeface="Times New Roman" pitchFamily="18" charset="0"/>
              </a:rPr>
              <a:t>)</a:t>
            </a:r>
            <a:r>
              <a:rPr lang="en-GB" sz="2400" dirty="0" smtClean="0">
                <a:solidFill>
                  <a:schemeClr val="bg1"/>
                </a:solidFill>
                <a:latin typeface="Times New Roman" pitchFamily="18" charset="0"/>
              </a:rPr>
              <a:t>.</a:t>
            </a:r>
            <a:r>
              <a:rPr lang="lt-LT" sz="2400" dirty="0" smtClean="0">
                <a:solidFill>
                  <a:schemeClr val="bg1"/>
                </a:solidFill>
                <a:latin typeface="Times New Roman" pitchFamily="18" charset="0"/>
              </a:rPr>
              <a:t> </a:t>
            </a:r>
          </a:p>
          <a:p>
            <a:pPr eaLnBrk="1" hangingPunct="1">
              <a:lnSpc>
                <a:spcPct val="80000"/>
              </a:lnSpc>
              <a:buFontTx/>
              <a:buNone/>
            </a:pPr>
            <a:endParaRPr lang="lt-LT" sz="2400" dirty="0" smtClean="0">
              <a:solidFill>
                <a:schemeClr val="bg1"/>
              </a:solidFill>
              <a:latin typeface="Times New Roman" pitchFamily="18" charset="0"/>
            </a:endParaRPr>
          </a:p>
          <a:p>
            <a:pPr eaLnBrk="1" hangingPunct="1">
              <a:lnSpc>
                <a:spcPct val="80000"/>
              </a:lnSpc>
              <a:buFontTx/>
              <a:buNone/>
            </a:pP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Forests</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make</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up</a:t>
            </a:r>
            <a:r>
              <a:rPr lang="en-GB" sz="2400" dirty="0" smtClean="0">
                <a:solidFill>
                  <a:schemeClr val="bg1"/>
                </a:solidFill>
                <a:latin typeface="Times New Roman" pitchFamily="18" charset="0"/>
              </a:rPr>
              <a:t> 494 km2 ,</a:t>
            </a:r>
            <a:r>
              <a:rPr lang="lt-LT" sz="2400" dirty="0" err="1" smtClean="0">
                <a:solidFill>
                  <a:schemeClr val="bg1"/>
                </a:solidFill>
                <a:latin typeface="Times New Roman" pitchFamily="18" charset="0"/>
              </a:rPr>
              <a:t>agricultural</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land</a:t>
            </a:r>
            <a:r>
              <a:rPr lang="lt-LT" sz="2400" dirty="0" smtClean="0">
                <a:solidFill>
                  <a:schemeClr val="bg1"/>
                </a:solidFill>
                <a:latin typeface="Times New Roman" pitchFamily="18" charset="0"/>
              </a:rPr>
              <a:t> - </a:t>
            </a:r>
            <a:r>
              <a:rPr lang="en-GB" sz="2400" dirty="0" smtClean="0">
                <a:solidFill>
                  <a:schemeClr val="bg1"/>
                </a:solidFill>
                <a:latin typeface="Times New Roman" pitchFamily="18" charset="0"/>
              </a:rPr>
              <a:t>1012 km2 , </a:t>
            </a:r>
            <a:r>
              <a:rPr lang="lt-LT" sz="2400" dirty="0" err="1" smtClean="0">
                <a:solidFill>
                  <a:schemeClr val="bg1"/>
                </a:solidFill>
                <a:latin typeface="Times New Roman" pitchFamily="18" charset="0"/>
              </a:rPr>
              <a:t>water</a:t>
            </a:r>
            <a:r>
              <a:rPr lang="lt-LT" sz="2400" dirty="0" smtClean="0">
                <a:solidFill>
                  <a:schemeClr val="bg1"/>
                </a:solidFill>
                <a:latin typeface="Times New Roman" pitchFamily="18" charset="0"/>
              </a:rPr>
              <a:t> bodies</a:t>
            </a:r>
            <a:r>
              <a:rPr lang="en-GB" sz="2400" dirty="0" smtClean="0">
                <a:solidFill>
                  <a:schemeClr val="bg1"/>
                </a:solidFill>
                <a:latin typeface="Times New Roman" pitchFamily="18" charset="0"/>
              </a:rPr>
              <a:t> </a:t>
            </a:r>
            <a:r>
              <a:rPr lang="lt-LT" sz="2400" dirty="0" smtClean="0">
                <a:solidFill>
                  <a:schemeClr val="bg1"/>
                </a:solidFill>
                <a:latin typeface="Times New Roman" pitchFamily="18" charset="0"/>
              </a:rPr>
              <a:t>- </a:t>
            </a:r>
            <a:r>
              <a:rPr lang="en-GB" sz="2400" dirty="0" smtClean="0">
                <a:solidFill>
                  <a:schemeClr val="bg1"/>
                </a:solidFill>
                <a:latin typeface="Times New Roman" pitchFamily="18" charset="0"/>
              </a:rPr>
              <a:t>222 km2 , </a:t>
            </a:r>
            <a:r>
              <a:rPr lang="lt-LT" sz="2400" dirty="0" err="1" smtClean="0">
                <a:solidFill>
                  <a:schemeClr val="bg1"/>
                </a:solidFill>
                <a:latin typeface="Times New Roman" pitchFamily="18" charset="0"/>
              </a:rPr>
              <a:t>other</a:t>
            </a:r>
            <a:r>
              <a:rPr lang="en-GB" sz="2400" dirty="0" smtClean="0">
                <a:solidFill>
                  <a:schemeClr val="bg1"/>
                </a:solidFill>
                <a:latin typeface="Times New Roman" pitchFamily="18" charset="0"/>
              </a:rPr>
              <a:t> </a:t>
            </a:r>
            <a:r>
              <a:rPr lang="lt-LT" sz="2400" dirty="0" smtClean="0">
                <a:solidFill>
                  <a:schemeClr val="bg1"/>
                </a:solidFill>
                <a:latin typeface="Times New Roman" pitchFamily="18" charset="0"/>
              </a:rPr>
              <a:t>- </a:t>
            </a:r>
            <a:r>
              <a:rPr lang="en-GB" sz="2400" dirty="0" smtClean="0">
                <a:solidFill>
                  <a:schemeClr val="bg1"/>
                </a:solidFill>
                <a:latin typeface="Times New Roman" pitchFamily="18" charset="0"/>
              </a:rPr>
              <a:t>79 km2 . </a:t>
            </a:r>
          </a:p>
          <a:p>
            <a:pPr eaLnBrk="1" hangingPunct="1">
              <a:lnSpc>
                <a:spcPct val="80000"/>
              </a:lnSpc>
              <a:buFontTx/>
              <a:buNone/>
            </a:pPr>
            <a:r>
              <a:rPr lang="en-GB" sz="2400" dirty="0" smtClean="0">
                <a:solidFill>
                  <a:schemeClr val="bg1"/>
                </a:solidFill>
                <a:latin typeface="Times New Roman" pitchFamily="18" charset="0"/>
              </a:rPr>
              <a:t>	</a:t>
            </a:r>
            <a:endParaRPr lang="lt-LT" sz="2400" dirty="0" smtClean="0">
              <a:solidFill>
                <a:schemeClr val="bg1"/>
              </a:solidFill>
              <a:latin typeface="Times New Roman" pitchFamily="18" charset="0"/>
            </a:endParaRPr>
          </a:p>
          <a:p>
            <a:pPr eaLnBrk="1" hangingPunct="1">
              <a:lnSpc>
                <a:spcPct val="80000"/>
              </a:lnSpc>
              <a:buFontTx/>
              <a:buNone/>
            </a:pP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Administrative</a:t>
            </a:r>
            <a:r>
              <a:rPr lang="lt-LT" sz="2400" dirty="0" smtClean="0">
                <a:solidFill>
                  <a:schemeClr val="bg1"/>
                </a:solidFill>
                <a:latin typeface="Times New Roman" pitchFamily="18" charset="0"/>
              </a:rPr>
              <a:t> centre </a:t>
            </a:r>
            <a:r>
              <a:rPr lang="lt-LT" sz="2400" dirty="0" err="1" smtClean="0">
                <a:solidFill>
                  <a:schemeClr val="bg1"/>
                </a:solidFill>
                <a:latin typeface="Times New Roman" pitchFamily="18" charset="0"/>
              </a:rPr>
              <a:t>of</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the</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region</a:t>
            </a:r>
            <a:r>
              <a:rPr lang="en-GB" sz="2400" dirty="0" smtClean="0">
                <a:solidFill>
                  <a:schemeClr val="bg1"/>
                </a:solidFill>
                <a:latin typeface="Times New Roman" pitchFamily="18" charset="0"/>
              </a:rPr>
              <a:t> - </a:t>
            </a:r>
            <a:r>
              <a:rPr lang="en-GB" sz="2400" dirty="0" err="1" smtClean="0">
                <a:solidFill>
                  <a:schemeClr val="bg1"/>
                </a:solidFill>
                <a:latin typeface="Times New Roman" pitchFamily="18" charset="0"/>
              </a:rPr>
              <a:t>Roki</a:t>
            </a:r>
            <a:r>
              <a:rPr lang="lt-LT" sz="2400" dirty="0" smtClean="0">
                <a:solidFill>
                  <a:schemeClr val="bg1"/>
                </a:solidFill>
                <a:latin typeface="Times New Roman" pitchFamily="18" charset="0"/>
              </a:rPr>
              <a:t>s</a:t>
            </a:r>
            <a:r>
              <a:rPr lang="en-GB" sz="2400" dirty="0" err="1" smtClean="0">
                <a:solidFill>
                  <a:schemeClr val="bg1"/>
                </a:solidFill>
                <a:latin typeface="Times New Roman" pitchFamily="18" charset="0"/>
              </a:rPr>
              <a:t>kis</a:t>
            </a:r>
            <a:r>
              <a:rPr lang="en-GB"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Other</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towns</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of</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the</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region</a:t>
            </a:r>
            <a:r>
              <a:rPr lang="en-GB" sz="2400" dirty="0" smtClean="0">
                <a:solidFill>
                  <a:schemeClr val="bg1"/>
                </a:solidFill>
                <a:latin typeface="Times New Roman" pitchFamily="18" charset="0"/>
              </a:rPr>
              <a:t> - </a:t>
            </a:r>
            <a:r>
              <a:rPr lang="en-GB" sz="2400" dirty="0" err="1" smtClean="0">
                <a:solidFill>
                  <a:schemeClr val="bg1"/>
                </a:solidFill>
                <a:latin typeface="Times New Roman" pitchFamily="18" charset="0"/>
              </a:rPr>
              <a:t>Juodupė</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Obeliai</a:t>
            </a:r>
            <a:r>
              <a:rPr lang="lt-LT" sz="2400" dirty="0" smtClean="0">
                <a:solidFill>
                  <a:schemeClr val="bg1"/>
                </a:solidFill>
                <a:latin typeface="Times New Roman" pitchFamily="18" charset="0"/>
              </a:rPr>
              <a:t>,</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Pand</a:t>
            </a:r>
            <a:r>
              <a:rPr lang="lt-LT" sz="2400" smtClean="0">
                <a:solidFill>
                  <a:schemeClr val="bg1"/>
                </a:solidFill>
                <a:latin typeface="Times New Roman" pitchFamily="18" charset="0"/>
              </a:rPr>
              <a:t>e</a:t>
            </a:r>
            <a:r>
              <a:rPr lang="en-GB" sz="2400" smtClean="0">
                <a:solidFill>
                  <a:schemeClr val="bg1"/>
                </a:solidFill>
                <a:latin typeface="Times New Roman" pitchFamily="18" charset="0"/>
              </a:rPr>
              <a:t>lys</a:t>
            </a:r>
            <a:r>
              <a:rPr lang="en-GB" sz="2400" dirty="0" smtClean="0">
                <a:solidFill>
                  <a:schemeClr val="bg1"/>
                </a:solidFill>
                <a:latin typeface="Times New Roman" pitchFamily="18" charset="0"/>
              </a:rPr>
              <a:t>. </a:t>
            </a:r>
            <a:endParaRPr lang="lt-LT" sz="2400" dirty="0" smtClean="0">
              <a:solidFill>
                <a:schemeClr val="bg1"/>
              </a:solidFill>
              <a:latin typeface="Times New Roman" pitchFamily="18" charset="0"/>
            </a:endParaRPr>
          </a:p>
          <a:p>
            <a:pPr eaLnBrk="1" hangingPunct="1">
              <a:lnSpc>
                <a:spcPct val="80000"/>
              </a:lnSpc>
              <a:buFontTx/>
              <a:buNone/>
            </a:pPr>
            <a:r>
              <a:rPr lang="lt-LT" sz="2400" dirty="0" smtClean="0">
                <a:solidFill>
                  <a:schemeClr val="bg1"/>
                </a:solidFill>
                <a:latin typeface="Times New Roman" pitchFamily="18" charset="0"/>
              </a:rPr>
              <a:t>	</a:t>
            </a:r>
          </a:p>
          <a:p>
            <a:pPr eaLnBrk="1" hangingPunct="1">
              <a:lnSpc>
                <a:spcPct val="80000"/>
              </a:lnSpc>
              <a:buFontTx/>
              <a:buNone/>
            </a:pP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The</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region</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is</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distributed</a:t>
            </a:r>
            <a:r>
              <a:rPr lang="lt-LT" sz="2400" dirty="0" smtClean="0">
                <a:solidFill>
                  <a:schemeClr val="bg1"/>
                </a:solidFill>
                <a:latin typeface="Times New Roman" pitchFamily="18" charset="0"/>
              </a:rPr>
              <a:t> to 10 </a:t>
            </a:r>
            <a:r>
              <a:rPr lang="lt-LT" sz="2400" dirty="0" err="1" smtClean="0">
                <a:solidFill>
                  <a:schemeClr val="bg1"/>
                </a:solidFill>
                <a:latin typeface="Times New Roman" pitchFamily="18" charset="0"/>
              </a:rPr>
              <a:t>wards</a:t>
            </a:r>
            <a:r>
              <a:rPr lang="lt-LT" sz="2400" dirty="0" smtClean="0">
                <a:solidFill>
                  <a:schemeClr val="bg1"/>
                </a:solidFill>
                <a:latin typeface="Times New Roman" pitchFamily="18" charset="0"/>
              </a:rPr>
              <a:t>: </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Juodup</a:t>
            </a:r>
            <a:r>
              <a:rPr lang="lt-LT" sz="2400" dirty="0" smtClean="0">
                <a:solidFill>
                  <a:schemeClr val="bg1"/>
                </a:solidFill>
                <a:latin typeface="Times New Roman" pitchFamily="18" charset="0"/>
              </a:rPr>
              <a:t>e</a:t>
            </a:r>
            <a:r>
              <a:rPr lang="en-GB" sz="2400" dirty="0" smtClean="0">
                <a:solidFill>
                  <a:schemeClr val="bg1"/>
                </a:solidFill>
                <a:latin typeface="Times New Roman" pitchFamily="18" charset="0"/>
              </a:rPr>
              <a:t>s, J</a:t>
            </a:r>
            <a:r>
              <a:rPr lang="lt-LT" sz="2400" dirty="0" err="1" smtClean="0">
                <a:solidFill>
                  <a:schemeClr val="bg1"/>
                </a:solidFill>
                <a:latin typeface="Times New Roman" pitchFamily="18" charset="0"/>
              </a:rPr>
              <a:t>uzintu</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Kamaj</a:t>
            </a:r>
            <a:r>
              <a:rPr lang="lt-LT" sz="2400" dirty="0" smtClean="0">
                <a:solidFill>
                  <a:schemeClr val="bg1"/>
                </a:solidFill>
                <a:latin typeface="Times New Roman" pitchFamily="18" charset="0"/>
              </a:rPr>
              <a:t>u</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Kazli</a:t>
            </a:r>
            <a:r>
              <a:rPr lang="lt-LT" sz="2400" dirty="0" smtClean="0">
                <a:solidFill>
                  <a:schemeClr val="bg1"/>
                </a:solidFill>
                <a:latin typeface="Times New Roman" pitchFamily="18" charset="0"/>
              </a:rPr>
              <a:t>s</a:t>
            </a:r>
            <a:r>
              <a:rPr lang="en-GB" sz="2400" dirty="0" err="1" smtClean="0">
                <a:solidFill>
                  <a:schemeClr val="bg1"/>
                </a:solidFill>
                <a:latin typeface="Times New Roman" pitchFamily="18" charset="0"/>
              </a:rPr>
              <a:t>kio</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Kriaun</a:t>
            </a:r>
            <a:r>
              <a:rPr lang="lt-LT" sz="2400" dirty="0" smtClean="0">
                <a:solidFill>
                  <a:schemeClr val="bg1"/>
                </a:solidFill>
                <a:latin typeface="Times New Roman" pitchFamily="18" charset="0"/>
              </a:rPr>
              <a:t>u</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Obeli</a:t>
            </a:r>
            <a:r>
              <a:rPr lang="lt-LT" sz="2400" dirty="0" smtClean="0">
                <a:solidFill>
                  <a:schemeClr val="bg1"/>
                </a:solidFill>
                <a:latin typeface="Times New Roman" pitchFamily="18" charset="0"/>
              </a:rPr>
              <a:t>u</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Panemun</a:t>
            </a:r>
            <a:r>
              <a:rPr lang="lt-LT" sz="2400" dirty="0" smtClean="0">
                <a:solidFill>
                  <a:schemeClr val="bg1"/>
                </a:solidFill>
                <a:latin typeface="Times New Roman" pitchFamily="18" charset="0"/>
              </a:rPr>
              <a:t>e</a:t>
            </a:r>
            <a:r>
              <a:rPr lang="en-GB" sz="2400" dirty="0" err="1" smtClean="0">
                <a:solidFill>
                  <a:schemeClr val="bg1"/>
                </a:solidFill>
                <a:latin typeface="Times New Roman" pitchFamily="18" charset="0"/>
              </a:rPr>
              <a:t>lio</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Pand</a:t>
            </a:r>
            <a:r>
              <a:rPr lang="lt-LT" sz="2400" dirty="0" smtClean="0">
                <a:solidFill>
                  <a:schemeClr val="bg1"/>
                </a:solidFill>
                <a:latin typeface="Times New Roman" pitchFamily="18" charset="0"/>
              </a:rPr>
              <a:t>e</a:t>
            </a:r>
            <a:r>
              <a:rPr lang="en-GB" sz="2400" dirty="0" err="1" smtClean="0">
                <a:solidFill>
                  <a:schemeClr val="bg1"/>
                </a:solidFill>
                <a:latin typeface="Times New Roman" pitchFamily="18" charset="0"/>
              </a:rPr>
              <a:t>lio</a:t>
            </a:r>
            <a:r>
              <a:rPr lang="en-GB" sz="2400" dirty="0" smtClean="0">
                <a:solidFill>
                  <a:schemeClr val="bg1"/>
                </a:solidFill>
                <a:latin typeface="Times New Roman" pitchFamily="18" charset="0"/>
              </a:rPr>
              <a:t> </a:t>
            </a:r>
            <a:r>
              <a:rPr lang="en-GB" sz="2400" dirty="0" err="1" smtClean="0">
                <a:solidFill>
                  <a:schemeClr val="bg1"/>
                </a:solidFill>
                <a:latin typeface="Times New Roman" pitchFamily="18" charset="0"/>
              </a:rPr>
              <a:t>Roki</a:t>
            </a:r>
            <a:r>
              <a:rPr lang="lt-LT" sz="2400" dirty="0" smtClean="0">
                <a:solidFill>
                  <a:schemeClr val="bg1"/>
                </a:solidFill>
                <a:latin typeface="Times New Roman" pitchFamily="18" charset="0"/>
              </a:rPr>
              <a:t>s</a:t>
            </a:r>
            <a:r>
              <a:rPr lang="en-GB" sz="2400" dirty="0" err="1" smtClean="0">
                <a:solidFill>
                  <a:schemeClr val="bg1"/>
                </a:solidFill>
                <a:latin typeface="Times New Roman" pitchFamily="18" charset="0"/>
              </a:rPr>
              <a:t>ki</a:t>
            </a:r>
            <a:r>
              <a:rPr lang="lt-LT" sz="2400" dirty="0" smtClean="0">
                <a:solidFill>
                  <a:schemeClr val="bg1"/>
                </a:solidFill>
                <a:latin typeface="Times New Roman" pitchFamily="18" charset="0"/>
              </a:rPr>
              <a:t>s </a:t>
            </a:r>
            <a:r>
              <a:rPr lang="lt-LT" sz="2400" dirty="0" err="1" smtClean="0">
                <a:solidFill>
                  <a:schemeClr val="bg1"/>
                </a:solidFill>
                <a:latin typeface="Times New Roman" pitchFamily="18" charset="0"/>
              </a:rPr>
              <a:t>town</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and</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Rokiskis</a:t>
            </a:r>
            <a:r>
              <a:rPr lang="lt-LT" sz="2400" dirty="0" smtClean="0">
                <a:solidFill>
                  <a:schemeClr val="bg1"/>
                </a:solidFill>
                <a:latin typeface="Times New Roman" pitchFamily="18" charset="0"/>
              </a:rPr>
              <a:t> </a:t>
            </a:r>
            <a:r>
              <a:rPr lang="lt-LT" sz="2400" dirty="0" err="1" smtClean="0">
                <a:solidFill>
                  <a:schemeClr val="bg1"/>
                </a:solidFill>
                <a:latin typeface="Times New Roman" pitchFamily="18" charset="0"/>
              </a:rPr>
              <a:t>rural</a:t>
            </a:r>
            <a:r>
              <a:rPr lang="en-GB" sz="2400" dirty="0" smtClean="0">
                <a:solidFill>
                  <a:schemeClr val="bg1"/>
                </a:solidFill>
                <a:latin typeface="Times New Roman" pitchFamily="18" charset="0"/>
              </a:rPr>
              <a:t>.</a:t>
            </a:r>
          </a:p>
          <a:p>
            <a:pPr eaLnBrk="1" hangingPunct="1">
              <a:lnSpc>
                <a:spcPct val="80000"/>
              </a:lnSpc>
              <a:buFontTx/>
              <a:buNone/>
            </a:pPr>
            <a:r>
              <a:rPr lang="en-GB" sz="2400" dirty="0" smtClean="0">
                <a:solidFill>
                  <a:schemeClr val="bg1"/>
                </a:solidFill>
                <a:latin typeface="Times New Roman" pitchFamily="18" charset="0"/>
              </a:rPr>
              <a:t>		</a:t>
            </a:r>
            <a:endParaRPr lang="lt-LT" sz="2400" dirty="0" smtClean="0">
              <a:solidFill>
                <a:schemeClr val="bg1"/>
              </a:solidFill>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7"/>
          <p:cNvSpPr txBox="1">
            <a:spLocks noChangeArrowheads="1"/>
          </p:cNvSpPr>
          <p:nvPr/>
        </p:nvSpPr>
        <p:spPr bwMode="auto">
          <a:xfrm>
            <a:off x="827088" y="620713"/>
            <a:ext cx="7273925" cy="5262979"/>
          </a:xfrm>
          <a:prstGeom prst="rect">
            <a:avLst/>
          </a:prstGeom>
          <a:noFill/>
          <a:ln w="9525">
            <a:noFill/>
            <a:miter lim="800000"/>
            <a:headEnd/>
            <a:tailEnd/>
          </a:ln>
        </p:spPr>
        <p:txBody>
          <a:bodyPr>
            <a:spAutoFit/>
          </a:bodyPr>
          <a:lstStyle/>
          <a:p>
            <a:r>
              <a:rPr lang="lt-LT" sz="2400" b="0" dirty="0">
                <a:solidFill>
                  <a:schemeClr val="bg1"/>
                </a:solidFill>
                <a:latin typeface="Times New Roman" pitchFamily="18" charset="0"/>
              </a:rPr>
              <a:t>	</a:t>
            </a:r>
            <a:r>
              <a:rPr lang="lt-LT" sz="2400" b="0" dirty="0" err="1" smtClean="0">
                <a:solidFill>
                  <a:schemeClr val="bg1"/>
                </a:solidFill>
                <a:latin typeface="Times New Roman" pitchFamily="18" charset="0"/>
              </a:rPr>
              <a:t>In</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the</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beginning</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of</a:t>
            </a:r>
            <a:r>
              <a:rPr lang="lt-LT" sz="2400" b="0" dirty="0" smtClean="0">
                <a:solidFill>
                  <a:schemeClr val="bg1"/>
                </a:solidFill>
                <a:latin typeface="Times New Roman" pitchFamily="18" charset="0"/>
              </a:rPr>
              <a:t> </a:t>
            </a:r>
            <a:r>
              <a:rPr lang="en-GB" sz="2400" b="0" dirty="0" smtClean="0">
                <a:solidFill>
                  <a:schemeClr val="bg1"/>
                </a:solidFill>
                <a:latin typeface="Times New Roman" pitchFamily="18" charset="0"/>
              </a:rPr>
              <a:t>20</a:t>
            </a:r>
            <a:r>
              <a:rPr lang="lt-LT" sz="2400" b="0" dirty="0" smtClean="0">
                <a:solidFill>
                  <a:schemeClr val="bg1"/>
                </a:solidFill>
                <a:latin typeface="Times New Roman" pitchFamily="18" charset="0"/>
              </a:rPr>
              <a:t>20</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there</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lived</a:t>
            </a:r>
            <a:r>
              <a:rPr lang="lt-LT" sz="2400" b="0" dirty="0" smtClean="0">
                <a:solidFill>
                  <a:schemeClr val="bg1"/>
                </a:solidFill>
                <a:latin typeface="Times New Roman" pitchFamily="18" charset="0"/>
              </a:rPr>
              <a:t> 28 </a:t>
            </a:r>
            <a:r>
              <a:rPr lang="lt-LT" sz="2400" b="0" dirty="0" smtClean="0">
                <a:solidFill>
                  <a:schemeClr val="bg1"/>
                </a:solidFill>
                <a:latin typeface="Times New Roman" pitchFamily="18" charset="0"/>
              </a:rPr>
              <a:t>070</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inhabitants</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in</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Rokiskis</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region</a:t>
            </a:r>
            <a:r>
              <a:rPr lang="lt-LT" sz="2400" b="0" dirty="0" smtClean="0">
                <a:solidFill>
                  <a:schemeClr val="bg1"/>
                </a:solidFill>
                <a:latin typeface="Times New Roman" pitchFamily="18" charset="0"/>
              </a:rPr>
              <a:t>; </a:t>
            </a:r>
            <a:r>
              <a:rPr lang="en-GB" sz="2400" b="0" dirty="0" smtClean="0">
                <a:solidFill>
                  <a:schemeClr val="bg1"/>
                </a:solidFill>
                <a:latin typeface="Times New Roman" pitchFamily="18" charset="0"/>
              </a:rPr>
              <a:t> 4</a:t>
            </a:r>
            <a:r>
              <a:rPr lang="lt-LT" sz="2400" b="0" dirty="0" smtClean="0">
                <a:solidFill>
                  <a:schemeClr val="bg1"/>
                </a:solidFill>
                <a:latin typeface="Times New Roman" pitchFamily="18" charset="0"/>
              </a:rPr>
              <a:t>7,3</a:t>
            </a:r>
            <a:r>
              <a:rPr lang="en-GB" sz="2400" b="0" dirty="0" smtClean="0">
                <a:solidFill>
                  <a:schemeClr val="bg1"/>
                </a:solidFill>
                <a:latin typeface="Times New Roman" pitchFamily="18" charset="0"/>
              </a:rPr>
              <a:t> </a:t>
            </a:r>
            <a:r>
              <a:rPr lang="en-GB" sz="2400" b="0" dirty="0" smtClean="0">
                <a:solidFill>
                  <a:schemeClr val="bg1"/>
                </a:solidFill>
                <a:latin typeface="Times New Roman" pitchFamily="18" charset="0"/>
              </a:rPr>
              <a:t>p</a:t>
            </a:r>
            <a:r>
              <a:rPr lang="lt-LT" sz="2400" b="0" dirty="0" err="1" smtClean="0">
                <a:solidFill>
                  <a:schemeClr val="bg1"/>
                </a:solidFill>
                <a:latin typeface="Times New Roman" pitchFamily="18" charset="0"/>
              </a:rPr>
              <a:t>ercent</a:t>
            </a:r>
            <a:r>
              <a:rPr lang="lt-LT" sz="2400" b="0" dirty="0" smtClean="0">
                <a:solidFill>
                  <a:schemeClr val="bg1"/>
                </a:solidFill>
                <a:latin typeface="Times New Roman" pitchFamily="18" charset="0"/>
              </a:rPr>
              <a:t> – </a:t>
            </a:r>
            <a:r>
              <a:rPr lang="lt-LT" sz="2400" b="0" dirty="0" err="1" smtClean="0">
                <a:solidFill>
                  <a:schemeClr val="bg1"/>
                </a:solidFill>
                <a:latin typeface="Times New Roman" pitchFamily="18" charset="0"/>
              </a:rPr>
              <a:t>in</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town</a:t>
            </a:r>
            <a:r>
              <a:rPr lang="lt-LT" sz="2400" b="0" dirty="0" smtClean="0">
                <a:solidFill>
                  <a:schemeClr val="bg1"/>
                </a:solidFill>
                <a:latin typeface="Times New Roman" pitchFamily="18" charset="0"/>
              </a:rPr>
              <a:t> ( </a:t>
            </a:r>
            <a:r>
              <a:rPr lang="lt-LT" sz="2400" b="0" dirty="0" err="1" smtClean="0">
                <a:solidFill>
                  <a:schemeClr val="bg1"/>
                </a:solidFill>
                <a:latin typeface="Times New Roman" pitchFamily="18" charset="0"/>
              </a:rPr>
              <a:t>in</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Rokiskis</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town</a:t>
            </a:r>
            <a:r>
              <a:rPr lang="en-GB" sz="2400" b="0" dirty="0" smtClean="0">
                <a:solidFill>
                  <a:schemeClr val="bg1"/>
                </a:solidFill>
                <a:latin typeface="Times New Roman" pitchFamily="18" charset="0"/>
              </a:rPr>
              <a:t> </a:t>
            </a:r>
            <a:r>
              <a:rPr lang="en-GB" sz="2400" b="0" dirty="0">
                <a:solidFill>
                  <a:schemeClr val="bg1"/>
                </a:solidFill>
                <a:latin typeface="Times New Roman" pitchFamily="18" charset="0"/>
              </a:rPr>
              <a:t>– </a:t>
            </a:r>
            <a:r>
              <a:rPr lang="lt-LT" sz="2400" b="0" dirty="0" smtClean="0">
                <a:solidFill>
                  <a:schemeClr val="bg1"/>
                </a:solidFill>
                <a:latin typeface="Times New Roman" pitchFamily="18" charset="0"/>
              </a:rPr>
              <a:t>11 765</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inhabitants</a:t>
            </a:r>
            <a:r>
              <a:rPr lang="lt-LT" sz="2400" b="0" dirty="0" smtClean="0">
                <a:solidFill>
                  <a:schemeClr val="bg1"/>
                </a:solidFill>
                <a:latin typeface="Times New Roman" pitchFamily="18" charset="0"/>
              </a:rPr>
              <a:t>)</a:t>
            </a:r>
            <a:r>
              <a:rPr lang="en-GB" sz="2400" dirty="0" smtClean="0">
                <a:solidFill>
                  <a:schemeClr val="bg1"/>
                </a:solidFill>
                <a:latin typeface="Times New Roman" pitchFamily="18" charset="0"/>
              </a:rPr>
              <a:t> </a:t>
            </a:r>
            <a:r>
              <a:rPr lang="lt-LT" sz="2400" b="0" dirty="0">
                <a:solidFill>
                  <a:schemeClr val="bg1"/>
                </a:solidFill>
                <a:latin typeface="Times New Roman" pitchFamily="18" charset="0"/>
              </a:rPr>
              <a:t>, </a:t>
            </a:r>
            <a:r>
              <a:rPr lang="lt-LT" sz="2400" b="0" dirty="0" smtClean="0">
                <a:solidFill>
                  <a:schemeClr val="bg1"/>
                </a:solidFill>
                <a:latin typeface="Times New Roman" pitchFamily="18" charset="0"/>
              </a:rPr>
              <a:t>and </a:t>
            </a:r>
            <a:r>
              <a:rPr lang="lt-LT" sz="2400" b="0" dirty="0" smtClean="0">
                <a:solidFill>
                  <a:schemeClr val="bg1"/>
                </a:solidFill>
                <a:latin typeface="Times New Roman" pitchFamily="18" charset="0"/>
              </a:rPr>
              <a:t>52,7 </a:t>
            </a:r>
            <a:r>
              <a:rPr lang="en-US" sz="2400" b="0" dirty="0" smtClean="0">
                <a:solidFill>
                  <a:schemeClr val="bg1"/>
                </a:solidFill>
                <a:latin typeface="Times New Roman" pitchFamily="18" charset="0"/>
              </a:rPr>
              <a:t>p</a:t>
            </a:r>
            <a:r>
              <a:rPr lang="lt-LT" sz="2400" b="0" dirty="0" err="1" smtClean="0">
                <a:solidFill>
                  <a:schemeClr val="bg1"/>
                </a:solidFill>
                <a:latin typeface="Times New Roman" pitchFamily="18" charset="0"/>
              </a:rPr>
              <a:t>ercent</a:t>
            </a:r>
            <a:r>
              <a:rPr lang="lt-LT" sz="2400" b="0" dirty="0" smtClean="0">
                <a:solidFill>
                  <a:schemeClr val="bg1"/>
                </a:solidFill>
                <a:latin typeface="Times New Roman" pitchFamily="18" charset="0"/>
              </a:rPr>
              <a:t> </a:t>
            </a:r>
            <a:r>
              <a:rPr lang="en-US" sz="2400" b="0" dirty="0" smtClean="0">
                <a:solidFill>
                  <a:schemeClr val="bg1"/>
                </a:solidFill>
                <a:latin typeface="Times New Roman" pitchFamily="18" charset="0"/>
              </a:rPr>
              <a:t>–</a:t>
            </a:r>
            <a:r>
              <a:rPr lang="lt-LT" sz="2400" b="0" dirty="0" err="1" smtClean="0">
                <a:solidFill>
                  <a:schemeClr val="bg1"/>
                </a:solidFill>
                <a:latin typeface="Times New Roman" pitchFamily="18" charset="0"/>
              </a:rPr>
              <a:t>in</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rural</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areas</a:t>
            </a:r>
            <a:r>
              <a:rPr lang="lt-LT" sz="2400" b="0" dirty="0" smtClean="0">
                <a:solidFill>
                  <a:schemeClr val="bg1"/>
                </a:solidFill>
                <a:latin typeface="Times New Roman" pitchFamily="18" charset="0"/>
              </a:rPr>
              <a:t>.</a:t>
            </a:r>
            <a:r>
              <a:rPr lang="en-GB" sz="2400" b="0" dirty="0" smtClean="0">
                <a:solidFill>
                  <a:schemeClr val="bg1"/>
                </a:solidFill>
                <a:latin typeface="Times New Roman" pitchFamily="18" charset="0"/>
              </a:rPr>
              <a:t> </a:t>
            </a:r>
            <a:endParaRPr lang="en-GB" sz="2400" b="0" dirty="0">
              <a:solidFill>
                <a:schemeClr val="bg1"/>
              </a:solidFill>
              <a:latin typeface="Times New Roman" pitchFamily="18" charset="0"/>
            </a:endParaRPr>
          </a:p>
          <a:p>
            <a:r>
              <a:rPr lang="en-GB" sz="2400" b="0" dirty="0">
                <a:solidFill>
                  <a:schemeClr val="bg1"/>
                </a:solidFill>
                <a:latin typeface="Times New Roman" pitchFamily="18" charset="0"/>
              </a:rPr>
              <a:t>	</a:t>
            </a:r>
            <a:r>
              <a:rPr lang="lt-LT" sz="2400" b="0" dirty="0" err="1" smtClean="0">
                <a:solidFill>
                  <a:schemeClr val="bg1"/>
                </a:solidFill>
                <a:latin typeface="Times New Roman" pitchFamily="18" charset="0"/>
              </a:rPr>
              <a:t>Density</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of</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population</a:t>
            </a:r>
            <a:r>
              <a:rPr lang="lt-LT" sz="2400" b="0" dirty="0" smtClean="0">
                <a:solidFill>
                  <a:schemeClr val="bg1"/>
                </a:solidFill>
                <a:latin typeface="Times New Roman" pitchFamily="18" charset="0"/>
              </a:rPr>
              <a:t> – </a:t>
            </a:r>
            <a:r>
              <a:rPr lang="lt-LT" sz="2400" b="0" dirty="0" smtClean="0">
                <a:solidFill>
                  <a:schemeClr val="bg1"/>
                </a:solidFill>
                <a:latin typeface="Times New Roman" pitchFamily="18" charset="0"/>
              </a:rPr>
              <a:t>15,53 </a:t>
            </a:r>
            <a:r>
              <a:rPr lang="lt-LT" sz="2400" b="0" dirty="0" err="1" smtClean="0">
                <a:solidFill>
                  <a:schemeClr val="bg1"/>
                </a:solidFill>
                <a:latin typeface="Times New Roman" pitchFamily="18" charset="0"/>
              </a:rPr>
              <a:t>people</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in</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one</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sq.m</a:t>
            </a:r>
            <a:r>
              <a:rPr lang="lt-LT" sz="2400" b="0" dirty="0" smtClean="0">
                <a:solidFill>
                  <a:schemeClr val="bg1"/>
                </a:solidFill>
                <a:latin typeface="Times New Roman" pitchFamily="18" charset="0"/>
              </a:rPr>
              <a:t> </a:t>
            </a:r>
            <a:r>
              <a:rPr lang="lt-LT" sz="2400" b="0" dirty="0" smtClean="0">
                <a:solidFill>
                  <a:schemeClr val="bg1"/>
                </a:solidFill>
                <a:latin typeface="Times New Roman" pitchFamily="18" charset="0"/>
              </a:rPr>
              <a:t>.</a:t>
            </a:r>
          </a:p>
          <a:p>
            <a:r>
              <a:rPr lang="lt-LT" sz="2400" dirty="0">
                <a:solidFill>
                  <a:schemeClr val="bg1"/>
                </a:solidFill>
                <a:latin typeface="Times New Roman" pitchFamily="18" charset="0"/>
              </a:rPr>
              <a:t> </a:t>
            </a:r>
            <a:endParaRPr lang="lt-LT" sz="2400" dirty="0" smtClean="0">
              <a:solidFill>
                <a:schemeClr val="bg1"/>
              </a:solidFill>
              <a:latin typeface="Times New Roman" pitchFamily="18" charset="0"/>
            </a:endParaRPr>
          </a:p>
          <a:p>
            <a:r>
              <a:rPr lang="lt-LT" sz="2400" dirty="0">
                <a:solidFill>
                  <a:schemeClr val="bg1"/>
                </a:solidFill>
                <a:latin typeface="Times New Roman" pitchFamily="18" charset="0"/>
              </a:rPr>
              <a:t> </a:t>
            </a:r>
            <a:r>
              <a:rPr lang="lt-LT" sz="2400" dirty="0" smtClean="0">
                <a:solidFill>
                  <a:schemeClr val="bg1"/>
                </a:solidFill>
                <a:latin typeface="Times New Roman" pitchFamily="18" charset="0"/>
              </a:rPr>
              <a:t>           </a:t>
            </a:r>
            <a:r>
              <a:rPr lang="lt-LT" sz="2400" b="0" dirty="0" err="1" smtClean="0">
                <a:solidFill>
                  <a:schemeClr val="bg1"/>
                </a:solidFill>
                <a:latin typeface="Times New Roman" pitchFamily="18" charset="0"/>
              </a:rPr>
              <a:t>During</a:t>
            </a:r>
            <a:r>
              <a:rPr lang="lt-LT" sz="2400" b="0" dirty="0" smtClean="0">
                <a:solidFill>
                  <a:schemeClr val="bg1"/>
                </a:solidFill>
                <a:latin typeface="Times New Roman" pitchFamily="18" charset="0"/>
              </a:rPr>
              <a:t> 2019,  216 </a:t>
            </a:r>
            <a:r>
              <a:rPr lang="lt-LT" sz="2400" b="0" dirty="0" err="1" smtClean="0">
                <a:solidFill>
                  <a:schemeClr val="bg1"/>
                </a:solidFill>
                <a:latin typeface="Times New Roman" pitchFamily="18" charset="0"/>
              </a:rPr>
              <a:t>inhabinats</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entered</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Rokiskis</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while</a:t>
            </a:r>
            <a:r>
              <a:rPr lang="lt-LT" sz="2400" b="0" dirty="0" smtClean="0">
                <a:solidFill>
                  <a:schemeClr val="bg1"/>
                </a:solidFill>
                <a:latin typeface="Times New Roman" pitchFamily="18" charset="0"/>
              </a:rPr>
              <a:t> 260 – </a:t>
            </a:r>
            <a:r>
              <a:rPr lang="lt-LT" sz="2400" b="0" dirty="0" err="1" smtClean="0">
                <a:solidFill>
                  <a:schemeClr val="bg1"/>
                </a:solidFill>
                <a:latin typeface="Times New Roman" pitchFamily="18" charset="0"/>
              </a:rPr>
              <a:t>left</a:t>
            </a:r>
            <a:r>
              <a:rPr lang="lt-LT" sz="2400" b="0" dirty="0" smtClean="0">
                <a:solidFill>
                  <a:schemeClr val="bg1"/>
                </a:solidFill>
                <a:latin typeface="Times New Roman" pitchFamily="18" charset="0"/>
              </a:rPr>
              <a:t> it, Neto: </a:t>
            </a:r>
            <a:r>
              <a:rPr lang="lt-LT" sz="2400" b="0" dirty="0">
                <a:solidFill>
                  <a:schemeClr val="bg1"/>
                </a:solidFill>
                <a:latin typeface="Times New Roman" pitchFamily="18" charset="0"/>
              </a:rPr>
              <a:t>-</a:t>
            </a:r>
            <a:r>
              <a:rPr lang="lt-LT" sz="2400" b="0" dirty="0" smtClean="0">
                <a:solidFill>
                  <a:schemeClr val="bg1"/>
                </a:solidFill>
                <a:latin typeface="Times New Roman" pitchFamily="18" charset="0"/>
              </a:rPr>
              <a:t>44.</a:t>
            </a:r>
            <a:endParaRPr lang="lt-LT" sz="2400" b="0" dirty="0">
              <a:solidFill>
                <a:schemeClr val="bg1"/>
              </a:solidFill>
              <a:latin typeface="Times New Roman" pitchFamily="18" charset="0"/>
            </a:endParaRPr>
          </a:p>
          <a:p>
            <a:endParaRPr lang="lt-LT" sz="2400" b="0" dirty="0">
              <a:solidFill>
                <a:schemeClr val="bg1"/>
              </a:solidFill>
              <a:latin typeface="Times New Roman" pitchFamily="18" charset="0"/>
            </a:endParaRPr>
          </a:p>
          <a:p>
            <a:endParaRPr lang="lt-LT" sz="2400" b="0" dirty="0">
              <a:solidFill>
                <a:schemeClr val="bg1"/>
              </a:solidFill>
              <a:latin typeface="Times New Roman" pitchFamily="18" charset="0"/>
            </a:endParaRPr>
          </a:p>
          <a:p>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Unfortunately</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death</a:t>
            </a:r>
            <a:r>
              <a:rPr lang="lt-LT" sz="2400" b="0" dirty="0" smtClean="0">
                <a:solidFill>
                  <a:schemeClr val="bg1"/>
                </a:solidFill>
                <a:latin typeface="Times New Roman" pitchFamily="18" charset="0"/>
              </a:rPr>
              <a:t> rate </a:t>
            </a:r>
            <a:r>
              <a:rPr lang="lt-LT" sz="2400" b="0" dirty="0" err="1" smtClean="0">
                <a:solidFill>
                  <a:schemeClr val="bg1"/>
                </a:solidFill>
                <a:latin typeface="Times New Roman" pitchFamily="18" charset="0"/>
              </a:rPr>
              <a:t>exceeds</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the</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birth</a:t>
            </a:r>
            <a:r>
              <a:rPr lang="lt-LT" sz="2400" b="0" dirty="0" smtClean="0">
                <a:solidFill>
                  <a:schemeClr val="bg1"/>
                </a:solidFill>
                <a:latin typeface="Times New Roman" pitchFamily="18" charset="0"/>
              </a:rPr>
              <a:t> rate </a:t>
            </a:r>
            <a:r>
              <a:rPr lang="lt-LT" sz="2400" b="0" dirty="0" err="1" smtClean="0">
                <a:solidFill>
                  <a:schemeClr val="bg1"/>
                </a:solidFill>
                <a:latin typeface="Times New Roman" pitchFamily="18" charset="0"/>
              </a:rPr>
              <a:t>for</a:t>
            </a:r>
            <a:r>
              <a:rPr lang="lt-LT" sz="2400" b="0" dirty="0" smtClean="0">
                <a:solidFill>
                  <a:schemeClr val="bg1"/>
                </a:solidFill>
                <a:latin typeface="Times New Roman" pitchFamily="18" charset="0"/>
              </a:rPr>
              <a:t> many </a:t>
            </a:r>
            <a:r>
              <a:rPr lang="lt-LT" sz="2400" b="0" dirty="0" err="1" smtClean="0">
                <a:solidFill>
                  <a:schemeClr val="bg1"/>
                </a:solidFill>
                <a:latin typeface="Times New Roman" pitchFamily="18" charset="0"/>
              </a:rPr>
              <a:t>years</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In</a:t>
            </a:r>
            <a:r>
              <a:rPr lang="lt-LT" sz="2400" b="0" dirty="0" smtClean="0">
                <a:solidFill>
                  <a:schemeClr val="bg1"/>
                </a:solidFill>
                <a:latin typeface="Times New Roman" pitchFamily="18" charset="0"/>
              </a:rPr>
              <a:t> </a:t>
            </a:r>
            <a:r>
              <a:rPr lang="lt-LT" sz="2400" b="0" dirty="0" smtClean="0">
                <a:solidFill>
                  <a:schemeClr val="bg1"/>
                </a:solidFill>
                <a:latin typeface="Times New Roman" pitchFamily="18" charset="0"/>
              </a:rPr>
              <a:t>2019, 540 </a:t>
            </a:r>
            <a:r>
              <a:rPr lang="lt-LT" sz="2400" b="0" dirty="0" err="1" smtClean="0">
                <a:solidFill>
                  <a:schemeClr val="bg1"/>
                </a:solidFill>
                <a:latin typeface="Times New Roman" pitchFamily="18" charset="0"/>
              </a:rPr>
              <a:t>people</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died</a:t>
            </a:r>
            <a:r>
              <a:rPr lang="lt-LT" sz="2400" b="0" dirty="0" smtClean="0">
                <a:solidFill>
                  <a:schemeClr val="bg1"/>
                </a:solidFill>
                <a:latin typeface="Times New Roman" pitchFamily="18" charset="0"/>
              </a:rPr>
              <a:t> and  </a:t>
            </a:r>
            <a:r>
              <a:rPr lang="lt-LT" sz="2400" b="0" dirty="0" smtClean="0">
                <a:solidFill>
                  <a:schemeClr val="bg1"/>
                </a:solidFill>
                <a:latin typeface="Times New Roman" pitchFamily="18" charset="0"/>
              </a:rPr>
              <a:t>175</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were</a:t>
            </a:r>
            <a:r>
              <a:rPr lang="lt-LT" sz="2400" b="0" dirty="0" smtClean="0">
                <a:solidFill>
                  <a:schemeClr val="bg1"/>
                </a:solidFill>
                <a:latin typeface="Times New Roman" pitchFamily="18" charset="0"/>
              </a:rPr>
              <a:t> </a:t>
            </a:r>
            <a:r>
              <a:rPr lang="lt-LT" sz="2400" b="0" dirty="0" err="1" smtClean="0">
                <a:solidFill>
                  <a:schemeClr val="bg1"/>
                </a:solidFill>
                <a:latin typeface="Times New Roman" pitchFamily="18" charset="0"/>
              </a:rPr>
              <a:t>born</a:t>
            </a:r>
            <a:r>
              <a:rPr lang="lt-LT" sz="2400" b="0" dirty="0" smtClean="0">
                <a:solidFill>
                  <a:schemeClr val="bg1"/>
                </a:solidFill>
                <a:latin typeface="Times New Roman" pitchFamily="18" charset="0"/>
              </a:rPr>
              <a:t>. </a:t>
            </a:r>
            <a:r>
              <a:rPr lang="lt-LT" sz="2400" b="0" dirty="0">
                <a:solidFill>
                  <a:schemeClr val="bg1"/>
                </a:solidFill>
                <a:latin typeface="Times New Roman" pitchFamily="18" charset="0"/>
              </a:rPr>
              <a:t/>
            </a:r>
            <a:br>
              <a:rPr lang="lt-LT" sz="2400" b="0" dirty="0">
                <a:solidFill>
                  <a:schemeClr val="bg1"/>
                </a:solidFill>
                <a:latin typeface="Times New Roman" pitchFamily="18" charset="0"/>
              </a:rPr>
            </a:br>
            <a:r>
              <a:rPr lang="lt-LT" sz="2400" b="0" dirty="0">
                <a:solidFill>
                  <a:schemeClr val="bg1"/>
                </a:solidFill>
                <a:latin typeface="Times New Roman" pitchFamily="18" charset="0"/>
              </a:rPr>
              <a:t/>
            </a:r>
            <a:br>
              <a:rPr lang="lt-LT" sz="2400" b="0" dirty="0">
                <a:solidFill>
                  <a:schemeClr val="bg1"/>
                </a:solidFill>
                <a:latin typeface="Times New Roman" pitchFamily="18" charset="0"/>
              </a:rPr>
            </a:br>
            <a:endParaRPr lang="lt-LT" sz="2400" b="0" dirty="0">
              <a:solidFill>
                <a:schemeClr val="bg1"/>
              </a:solidFill>
              <a:latin typeface="Times New Roman" pitchFamily="18" charset="0"/>
            </a:endParaRPr>
          </a:p>
        </p:txBody>
      </p:sp>
      <p:sp>
        <p:nvSpPr>
          <p:cNvPr id="21506" name="Text Box 8"/>
          <p:cNvSpPr txBox="1">
            <a:spLocks noChangeArrowheads="1"/>
          </p:cNvSpPr>
          <p:nvPr/>
        </p:nvSpPr>
        <p:spPr bwMode="auto">
          <a:xfrm>
            <a:off x="611188" y="981075"/>
            <a:ext cx="8064500" cy="366713"/>
          </a:xfrm>
          <a:prstGeom prst="rect">
            <a:avLst/>
          </a:prstGeom>
          <a:noFill/>
          <a:ln w="9525">
            <a:noFill/>
            <a:miter lim="800000"/>
            <a:headEnd/>
            <a:tailEnd/>
          </a:ln>
        </p:spPr>
        <p:txBody>
          <a:bodyPr>
            <a:spAutoFit/>
          </a:bodyPr>
          <a:lstStyle/>
          <a:p>
            <a:pPr>
              <a:spcBef>
                <a:spcPct val="50000"/>
              </a:spcBef>
            </a:pPr>
            <a:endParaRPr lang="en-US"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lt-LT"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lt-LT"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2668</TotalTime>
  <Words>11</Words>
  <Application>Microsoft Office PowerPoint</Application>
  <PresentationFormat>Demonstracija ekrane (4:3)</PresentationFormat>
  <Paragraphs>28</Paragraphs>
  <Slides>2</Slides>
  <Notes>2</Notes>
  <HiddenSlides>0</HiddenSlides>
  <MMClips>0</MMClips>
  <ScaleCrop>false</ScaleCrop>
  <HeadingPairs>
    <vt:vector size="6" baseType="variant">
      <vt:variant>
        <vt:lpstr>Tema</vt:lpstr>
      </vt:variant>
      <vt:variant>
        <vt:i4>1</vt:i4>
      </vt:variant>
      <vt:variant>
        <vt:lpstr>Įdėtosios OLE paslaugos</vt:lpstr>
      </vt:variant>
      <vt:variant>
        <vt:i4>1</vt:i4>
      </vt:variant>
      <vt:variant>
        <vt:lpstr>Skaidrių pavadinimai</vt:lpstr>
      </vt:variant>
      <vt:variant>
        <vt:i4>2</vt:i4>
      </vt:variant>
    </vt:vector>
  </HeadingPairs>
  <TitlesOfParts>
    <vt:vector size="4" baseType="lpstr">
      <vt:lpstr>Default Design</vt:lpstr>
      <vt:lpstr>Document</vt:lpstr>
      <vt:lpstr>Territory and inhabitants</vt:lpstr>
      <vt:lpstr>PowerPoint pristatymas</vt:lpstr>
    </vt:vector>
  </TitlesOfParts>
  <Company>Rokiskio rajono savivaldybe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Ghost</dc:creator>
  <cp:lastModifiedBy>Vilma Meciukoniene</cp:lastModifiedBy>
  <cp:revision>144</cp:revision>
  <dcterms:created xsi:type="dcterms:W3CDTF">2005-04-29T11:00:01Z</dcterms:created>
  <dcterms:modified xsi:type="dcterms:W3CDTF">2020-02-03T14:19:39Z</dcterms:modified>
</cp:coreProperties>
</file>